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0" r:id="rId5"/>
    <p:sldId id="261" r:id="rId6"/>
    <p:sldId id="262" r:id="rId7"/>
    <p:sldId id="263" r:id="rId8"/>
    <p:sldId id="265" r:id="rId9"/>
    <p:sldId id="259" r:id="rId10"/>
    <p:sldId id="264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04.12.2023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04.12.2023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04.12.2023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Комплексная система управления движением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F5C6CED-6655-8253-F7B0-873DB48FB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75" y="5741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0D7B7-5EEE-9A57-EEFA-E67089E6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0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Проанализировав все представленные решения, можно сделать следующие выводы</a:t>
            </a:r>
            <a:r>
              <a:rPr lang="en-US" dirty="0"/>
              <a:t>: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Электроколясок, которые могли бы заезжать в общественный транспорт не существует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универсальных колясок, способных как преодолевать ступеньки и бордюры больше 10 см в высоту, так и справляться с плохими дорожными условиями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российского джойстика, обеспечивающего сопоставимую с зарубежными аналогами плавность управления коляской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1000х650х1600 мм (длина, ширина, высота);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025" y="63119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" y="19418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DA64635-E2C9-7AE3-ED50-94E37AA52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5650" y="53260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53" y="1087135"/>
            <a:ext cx="7051230" cy="5081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3735514" y="6169911"/>
            <a:ext cx="472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Статистика инвалидов в мире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9020ED37-091B-03BC-D379-96C13FF4D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5351" y="52735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27C89-4DCE-61A1-BA48-822CC4F6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8" y="1233631"/>
            <a:ext cx="8223316" cy="4716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55D30-26B0-D661-F8B8-CCF0B6D0CC78}"/>
              </a:ext>
            </a:extLst>
          </p:cNvPr>
          <p:cNvSpPr txBox="1"/>
          <p:nvPr/>
        </p:nvSpPr>
        <p:spPr>
          <a:xfrm>
            <a:off x="3042139" y="5987018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327577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892159" y="1616591"/>
            <a:ext cx="2878797" cy="349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378425" y="5365019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450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blipFill>
                <a:blip r:embed="rId5"/>
                <a:stretch>
                  <a:fillRect l="-1048" t="-384" r="-629" b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557" y="1653640"/>
            <a:ext cx="3176440" cy="317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8897193" y="5177290"/>
            <a:ext cx="265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Observer </a:t>
            </a:r>
            <a:r>
              <a:rPr lang="ru-RU" sz="2000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1300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обработки данных с гироскопа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blipFill>
                <a:blip r:embed="rId7"/>
                <a:stretch>
                  <a:fillRect l="-1230" t="-383" r="-820" b="-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017BCDD-D6FA-63CF-AF6D-FB3F39617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13654" y="61325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FEB2-9C77-94AF-E0EC-0244441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6CE74-0EDF-2D15-A984-7A806813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8439C-F4F6-6C6C-CAFA-0EA4767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8" y="1551655"/>
            <a:ext cx="3391069" cy="37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2B300-9C48-CD54-D9C5-A4D1D7C80E80}"/>
              </a:ext>
            </a:extLst>
          </p:cNvPr>
          <p:cNvSpPr txBox="1"/>
          <p:nvPr/>
        </p:nvSpPr>
        <p:spPr>
          <a:xfrm>
            <a:off x="3859901" y="5263869"/>
            <a:ext cx="273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Catewil</a:t>
            </a:r>
            <a:r>
              <a:rPr lang="en-US" sz="2000" dirty="0"/>
              <a:t> GTS4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/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</a:t>
                </a:r>
                <a:r>
                  <a:rPr lang="en-US" sz="1600" dirty="0"/>
                  <a:t>-</a:t>
                </a:r>
                <a:r>
                  <a:rPr lang="ru-RU" sz="1600" dirty="0" err="1"/>
                  <a:t>ступенькоход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смешенная (привод на задние колеса + выдвижное гусеничное шасси)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есть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20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blipFill>
                <a:blip r:embed="rId3"/>
                <a:stretch>
                  <a:fillRect l="-1131" t="-306" r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5D319-3523-DCEB-C5E8-B5AA57E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5" y="1690688"/>
            <a:ext cx="3156720" cy="3180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/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blipFill>
                <a:blip r:embed="rId5"/>
                <a:stretch>
                  <a:fillRect l="-1227" t="-294" r="-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CF7E8-0DA0-69F2-6211-D6A8884A3EDD}"/>
              </a:ext>
            </a:extLst>
          </p:cNvPr>
          <p:cNvSpPr txBox="1"/>
          <p:nvPr/>
        </p:nvSpPr>
        <p:spPr>
          <a:xfrm>
            <a:off x="9509139" y="5163230"/>
            <a:ext cx="223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Otto bork C1000 DS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746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DA49-A809-27F5-3857-164D61F6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BD295-E6AA-8BB1-8944-CFA2A2E3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07508-CFB9-BE7F-8E50-6D57D84B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8698" r="577"/>
          <a:stretch/>
        </p:blipFill>
        <p:spPr bwMode="auto">
          <a:xfrm>
            <a:off x="3135323" y="1872397"/>
            <a:ext cx="2824579" cy="302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/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5</a:t>
                </a:r>
                <a:r>
                  <a:rPr lang="ru-RU" sz="1600" dirty="0"/>
                  <a:t>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blipFill>
                <a:blip r:embed="rId3"/>
                <a:stretch>
                  <a:fillRect l="-1044" t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0EA09-E70E-5610-B3DF-E71D7ECAD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43" y="2228180"/>
            <a:ext cx="2958957" cy="29589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/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Ortonika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заднеприводная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нет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blipFill>
                <a:blip r:embed="rId5"/>
                <a:stretch>
                  <a:fillRect l="-1134" t="-2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AA843C-27B0-9F77-7354-74371C93AC31}"/>
              </a:ext>
            </a:extLst>
          </p:cNvPr>
          <p:cNvSpPr txBox="1"/>
          <p:nvPr/>
        </p:nvSpPr>
        <p:spPr>
          <a:xfrm>
            <a:off x="3657979" y="50502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Ottobock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juvo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b5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9DBB-4A5A-4EE3-8459-BB7C5FCC3C09}"/>
              </a:ext>
            </a:extLst>
          </p:cNvPr>
          <p:cNvSpPr txBox="1"/>
          <p:nvPr/>
        </p:nvSpPr>
        <p:spPr>
          <a:xfrm>
            <a:off x="9160184" y="5065614"/>
            <a:ext cx="247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270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16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основных параметров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0316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9134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1903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27922" r="-511215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27922" r="-3376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098" t="-527922" r="-36120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4709" t="-527922" r="-1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54709" t="-527922" r="-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85446" t="-527922" r="-939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94596169-458C-D221-2F29-7909F1964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5600" y="38147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180D-1C5A-B3DC-9432-4B15B3FC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устройств для преодоления</a:t>
            </a:r>
            <a:br>
              <a:rPr lang="ru-RU" dirty="0"/>
            </a:br>
            <a:r>
              <a:rPr lang="ru-RU" dirty="0"/>
              <a:t>препятствий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F9315E-70DA-149F-8771-8E35157D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AAF4-592E-1088-5DD5-40EC331DB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682" b="70497"/>
          <a:stretch/>
        </p:blipFill>
        <p:spPr>
          <a:xfrm>
            <a:off x="2602524" y="1690688"/>
            <a:ext cx="8519180" cy="3786785"/>
          </a:xfrm>
          <a:prstGeom prst="rect">
            <a:avLst/>
          </a:prstGeom>
        </p:spPr>
      </p:pic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F0E44A00-7021-455E-DF10-3A964F637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7938" y="6340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986</Words>
  <Application>Microsoft Office PowerPoint</Application>
  <PresentationFormat>Широкоэкранный</PresentationFormat>
  <Paragraphs>212</Paragraphs>
  <Slides>14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Комплексная система управления движением инвалидной коляски с расширенными функциональными возможностями</vt:lpstr>
      <vt:lpstr>Актуальность</vt:lpstr>
      <vt:lpstr>Актуальность</vt:lpstr>
      <vt:lpstr>Типовые проблемы</vt:lpstr>
      <vt:lpstr>Существующие решения</vt:lpstr>
      <vt:lpstr>Существующие решения</vt:lpstr>
      <vt:lpstr>Существующие решения</vt:lpstr>
      <vt:lpstr>Сравнение основных параметров существующих решений</vt:lpstr>
      <vt:lpstr>Классификация устройств для преодоления препятствий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44</cp:revision>
  <dcterms:created xsi:type="dcterms:W3CDTF">2023-10-19T08:59:10Z</dcterms:created>
  <dcterms:modified xsi:type="dcterms:W3CDTF">2023-12-04T20:02:33Z</dcterms:modified>
</cp:coreProperties>
</file>